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66" r:id="rId5"/>
    <p:sldId id="303" r:id="rId6"/>
    <p:sldId id="262" r:id="rId7"/>
    <p:sldId id="269" r:id="rId8"/>
    <p:sldId id="271" r:id="rId9"/>
    <p:sldId id="277" r:id="rId10"/>
    <p:sldId id="273" r:id="rId11"/>
    <p:sldId id="268" r:id="rId12"/>
    <p:sldId id="275" r:id="rId13"/>
    <p:sldId id="274" r:id="rId14"/>
    <p:sldId id="260" r:id="rId15"/>
    <p:sldId id="300" r:id="rId16"/>
    <p:sldId id="280" r:id="rId17"/>
    <p:sldId id="281" r:id="rId18"/>
    <p:sldId id="282" r:id="rId19"/>
    <p:sldId id="284" r:id="rId20"/>
    <p:sldId id="287" r:id="rId21"/>
    <p:sldId id="286" r:id="rId22"/>
    <p:sldId id="304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834">
          <p15:clr>
            <a:srgbClr val="A4A3A4"/>
          </p15:clr>
        </p15:guide>
        <p15:guide id="4" pos="74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499"/>
    <a:srgbClr val="00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8" y="90"/>
      </p:cViewPr>
      <p:guideLst>
        <p:guide orient="horz" pos="2160"/>
        <p:guide pos="3840"/>
        <p:guide orient="horz" pos="3834"/>
        <p:guide pos="74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8339" b="20985"/>
          <a:stretch/>
        </p:blipFill>
        <p:spPr>
          <a:xfrm>
            <a:off x="13803" y="-363860"/>
            <a:ext cx="12192000" cy="80298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364309" y="2190434"/>
            <a:ext cx="12975167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pc="400" dirty="0" smtClean="0">
                <a:latin typeface="Myriad Pro Cond"/>
                <a:cs typeface="Myriad Pro Cond"/>
              </a:rPr>
              <a:t>THE REAL FOOD REVOLUTION</a:t>
            </a:r>
          </a:p>
          <a:p>
            <a:pPr algn="ctr"/>
            <a:r>
              <a:rPr lang="en-US" sz="2133" b="1" spc="400" dirty="0" smtClean="0">
                <a:latin typeface="Myriad Pro Cond"/>
                <a:cs typeface="Myriad Pro Cond"/>
              </a:rPr>
              <a:t>TRANSFORMATION • LIFESTYLE • GIFT CARDS</a:t>
            </a:r>
            <a:endParaRPr lang="en-US" sz="2133" b="1" spc="400" dirty="0">
              <a:latin typeface="Myriad Pro Cond"/>
              <a:cs typeface="Myriad Pro Cond"/>
            </a:endParaRPr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7016996" y="5088001"/>
            <a:ext cx="5188807" cy="1403985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3473" y="5298081"/>
            <a:ext cx="2037927" cy="98382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58" y="236979"/>
            <a:ext cx="11874500" cy="239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3" b="1" dirty="0">
                <a:latin typeface="Myriad Pro Cond"/>
                <a:cs typeface="Myriad Pro Cond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9150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4350" y="102551"/>
            <a:ext cx="12015041" cy="6660856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5984215" y="218105"/>
            <a:ext cx="6313531" cy="841901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IGNITE flame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70" y="265239"/>
            <a:ext cx="574263" cy="7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1A5BFB-FDEF-43EB-8AF1-874668638DB0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1A5BFB-FDEF-43EB-8AF1-874668638DB0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8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0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3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90346" y="358020"/>
            <a:ext cx="570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10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-Day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TRANSFORMATION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4100" name="Picture 4" descr="http://mypurium.com/Content/images/home/hom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0" y="224164"/>
            <a:ext cx="4281539" cy="64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70167" y="1790299"/>
            <a:ext cx="760730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10-Day Vacation from Processed Food</a:t>
            </a:r>
          </a:p>
          <a:p>
            <a:endParaRPr lang="en-US" sz="1200" b="1" dirty="0" smtClean="0">
              <a:latin typeface="Myriad Pro Cond"/>
            </a:endParaRPr>
          </a:p>
          <a:p>
            <a:pPr marL="800100" lvl="1" indent="-342900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Cleanse &amp; Detoxify</a:t>
            </a:r>
          </a:p>
          <a:p>
            <a:pPr marL="800100" lvl="1" indent="-342900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Reset Metabolism</a:t>
            </a:r>
          </a:p>
          <a:p>
            <a:pPr marL="800100" lvl="1" indent="-342900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Increase Energy</a:t>
            </a:r>
          </a:p>
          <a:p>
            <a:pPr marL="800100" lvl="1" indent="-342900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Sleep Better</a:t>
            </a:r>
          </a:p>
          <a:p>
            <a:pPr marL="800100" lvl="1" indent="-342900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Age Gracefully</a:t>
            </a:r>
          </a:p>
          <a:p>
            <a:pPr marL="800100" lvl="1" indent="-342900">
              <a:spcAft>
                <a:spcPts val="4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Lose Weight*</a:t>
            </a:r>
            <a:endParaRPr lang="en-US" sz="2800" b="1" dirty="0">
              <a:latin typeface="Myriad Pro Cond"/>
            </a:endParaRPr>
          </a:p>
          <a:p>
            <a:endParaRPr lang="en-US" sz="2400" b="1" i="1" dirty="0" smtClean="0">
              <a:latin typeface="Myriad Pro Cond"/>
            </a:endParaRPr>
          </a:p>
          <a:p>
            <a:pPr lvl="1"/>
            <a:r>
              <a:rPr lang="en-US" i="1" dirty="0" smtClean="0">
                <a:latin typeface="Myriad Pro Cond"/>
              </a:rPr>
              <a:t>*  Average weight loss:  11 pounds &amp;  8 inches</a:t>
            </a:r>
          </a:p>
        </p:txBody>
      </p:sp>
    </p:spTree>
    <p:extLst>
      <p:ext uri="{BB962C8B-B14F-4D97-AF65-F5344CB8AC3E}">
        <p14:creationId xmlns:p14="http://schemas.microsoft.com/office/powerpoint/2010/main" val="35451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ypuriumgift.com/images/purium/transformation-titl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13" y="1337424"/>
            <a:ext cx="7646510" cy="9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mypurium.com/Content/images/lifestyle/10-day-pa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23476"/>
          <a:stretch/>
        </p:blipFill>
        <p:spPr bwMode="auto">
          <a:xfrm>
            <a:off x="1541735" y="2834703"/>
            <a:ext cx="5616833" cy="34747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79183" y="2664543"/>
            <a:ext cx="5083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 smtClean="0">
                <a:latin typeface="Myriad Pro Cond"/>
              </a:rPr>
              <a:t>Just $23.00 per Day.</a:t>
            </a:r>
          </a:p>
          <a:p>
            <a:pPr marL="457200" indent="-457200">
              <a:spcBef>
                <a:spcPts val="12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 smtClean="0">
                <a:latin typeface="Myriad Pro Cond"/>
              </a:rPr>
              <a:t>Eating Choice,</a:t>
            </a:r>
            <a:r>
              <a:rPr lang="en-US" sz="3200" b="1" dirty="0">
                <a:latin typeface="Myriad Pro Cond"/>
              </a:rPr>
              <a:t> </a:t>
            </a:r>
            <a:r>
              <a:rPr lang="en-US" sz="3200" b="1" u="sng" dirty="0" smtClean="0">
                <a:latin typeface="Myriad Pro Cond"/>
              </a:rPr>
              <a:t>Not</a:t>
            </a:r>
            <a:r>
              <a:rPr lang="en-US" sz="3200" b="1" dirty="0" smtClean="0">
                <a:latin typeface="Myriad Pro Cond"/>
              </a:rPr>
              <a:t> </a:t>
            </a:r>
            <a:r>
              <a:rPr lang="en-US" sz="3200" b="1" dirty="0" smtClean="0">
                <a:latin typeface="Myriad Pro Cond"/>
              </a:rPr>
              <a:t>a </a:t>
            </a:r>
            <a:br>
              <a:rPr lang="en-US" sz="3200" b="1" dirty="0" smtClean="0">
                <a:latin typeface="Myriad Pro Cond"/>
              </a:rPr>
            </a:br>
            <a:r>
              <a:rPr lang="en-US" sz="3200" b="1" dirty="0" smtClean="0">
                <a:latin typeface="Myriad Pro Cond"/>
              </a:rPr>
              <a:t>Budget </a:t>
            </a:r>
            <a:r>
              <a:rPr lang="en-US" sz="3200" b="1" dirty="0">
                <a:latin typeface="Myriad Pro Cond"/>
              </a:rPr>
              <a:t>C</a:t>
            </a:r>
            <a:r>
              <a:rPr lang="en-US" sz="3200" b="1" dirty="0" smtClean="0">
                <a:latin typeface="Myriad Pro Cond"/>
              </a:rPr>
              <a:t>hoice.</a:t>
            </a:r>
            <a:endParaRPr lang="en-US" sz="3200" b="1" dirty="0">
              <a:latin typeface="Myriad Pro Cond"/>
            </a:endParaRPr>
          </a:p>
          <a:p>
            <a:pPr marL="457200" indent="-457200">
              <a:spcBef>
                <a:spcPts val="12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rgbClr val="009900"/>
                </a:solidFill>
                <a:latin typeface="Myriad Pro Cond"/>
              </a:rPr>
              <a:t>60-Day 100% Money Back </a:t>
            </a:r>
            <a:r>
              <a:rPr lang="en-US" sz="3200" b="1" dirty="0">
                <a:solidFill>
                  <a:srgbClr val="009900"/>
                </a:solidFill>
                <a:latin typeface="Myriad Pro Cond"/>
              </a:rPr>
              <a:t>G</a:t>
            </a:r>
            <a:r>
              <a:rPr lang="en-US" sz="3200" b="1" dirty="0" smtClean="0">
                <a:solidFill>
                  <a:srgbClr val="009900"/>
                </a:solidFill>
                <a:latin typeface="Myriad Pro Cond"/>
              </a:rPr>
              <a:t>uarantee.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0346" y="358020"/>
            <a:ext cx="580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10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-Day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TRANSFORMATION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HAND_HOLDING_SHAKER_2015_SMALL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  <a14:imgEffect>
                      <a14:colorTemperature colorTemp="59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832"/>
            <a:ext cx="3083473" cy="64225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73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338646" y="361819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Real people. Real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RESULTS.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Transform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11" y="791800"/>
            <a:ext cx="8625345" cy="61497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6487" y="300184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Myriad Pro Cond"/>
              </a:rPr>
              <a:t>Note: Results </a:t>
            </a:r>
            <a:r>
              <a:rPr lang="en-US" dirty="0">
                <a:latin typeface="Myriad Pro Cond"/>
              </a:rPr>
              <a:t>will vary </a:t>
            </a:r>
            <a:r>
              <a:rPr lang="en-US">
                <a:latin typeface="Myriad Pro Cond"/>
              </a:rPr>
              <a:t>for </a:t>
            </a:r>
            <a:r>
              <a:rPr lang="en-US" smtClean="0">
                <a:latin typeface="Myriad Pro Cond"/>
              </a:rPr>
              <a:t>each participant. </a:t>
            </a:r>
            <a:endParaRPr lang="en-US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17150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40144" y="346935"/>
            <a:ext cx="45406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New! </a:t>
            </a:r>
            <a:r>
              <a:rPr lang="en-US" sz="3733" b="1" dirty="0">
                <a:solidFill>
                  <a:srgbClr val="8BB62B"/>
                </a:solidFill>
                <a:latin typeface="Myriad Pro"/>
                <a:cs typeface="Myriad Pro"/>
              </a:rPr>
              <a:t>SKIN CARE</a:t>
            </a:r>
            <a:r>
              <a:rPr lang="en-US" sz="3733" b="1" dirty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733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6" y="274659"/>
            <a:ext cx="5452109" cy="63429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157"/>
          <a:stretch/>
        </p:blipFill>
        <p:spPr>
          <a:xfrm>
            <a:off x="5433495" y="2773094"/>
            <a:ext cx="6035809" cy="3148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03" y="993940"/>
            <a:ext cx="2687301" cy="2687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4994" y="5921117"/>
            <a:ext cx="505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Noticeable results. Natural </a:t>
            </a:r>
            <a:r>
              <a:rPr lang="en-US" sz="2400" dirty="0" smtClean="0"/>
              <a:t>ingredients.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2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974531" y="296956"/>
            <a:ext cx="38063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>
                <a:solidFill>
                  <a:srgbClr val="8BB62B"/>
                </a:solidFill>
                <a:latin typeface="Myriad Pro"/>
                <a:cs typeface="Myriad Pro"/>
              </a:rPr>
              <a:t>KIDS </a:t>
            </a:r>
            <a:r>
              <a:rPr lang="en-US" sz="3733" dirty="0">
                <a:solidFill>
                  <a:schemeClr val="bg1"/>
                </a:solidFill>
                <a:latin typeface="Myriad Pro"/>
                <a:cs typeface="Myriad Pro"/>
              </a:rPr>
              <a:t>Products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2232" y="2096148"/>
            <a:ext cx="51811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Myriad Pro Cond"/>
              </a:rPr>
              <a:t>4 New </a:t>
            </a:r>
            <a:r>
              <a:rPr lang="en-US" sz="3600" b="1">
                <a:solidFill>
                  <a:srgbClr val="000000"/>
                </a:solidFill>
                <a:latin typeface="Myriad Pro Cond"/>
              </a:rPr>
              <a:t>Kids </a:t>
            </a:r>
            <a:r>
              <a:rPr lang="en-US" sz="3600" b="1" smtClean="0">
                <a:solidFill>
                  <a:srgbClr val="000000"/>
                </a:solidFill>
                <a:latin typeface="Myriad Pro Cond"/>
              </a:rPr>
              <a:t>Products</a:t>
            </a:r>
            <a:endParaRPr lang="en-US" sz="3600" b="1" dirty="0">
              <a:solidFill>
                <a:srgbClr val="000000"/>
              </a:solidFill>
              <a:latin typeface="Myriad Pro Cond"/>
            </a:endParaRPr>
          </a:p>
          <a:p>
            <a:pPr marL="1066785" lvl="1" indent="-609585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0000"/>
                </a:solidFill>
                <a:latin typeface="Myriad Pro Cond"/>
              </a:rPr>
              <a:t>Power Kids</a:t>
            </a:r>
          </a:p>
          <a:p>
            <a:pPr marL="1066785" lvl="1" indent="-609585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smtClean="0">
                <a:solidFill>
                  <a:srgbClr val="000000"/>
                </a:solidFill>
                <a:latin typeface="Myriad Pro Cond"/>
              </a:rPr>
              <a:t>Multi Vitamin</a:t>
            </a:r>
            <a:endParaRPr lang="en-US" sz="3200" b="1" dirty="0">
              <a:solidFill>
                <a:srgbClr val="000000"/>
              </a:solidFill>
              <a:latin typeface="Myriad Pro Cond"/>
            </a:endParaRPr>
          </a:p>
          <a:p>
            <a:pPr marL="1066785" lvl="1" indent="-609585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0000"/>
                </a:solidFill>
                <a:latin typeface="Myriad Pro Cond"/>
              </a:rPr>
              <a:t>In Focus</a:t>
            </a:r>
          </a:p>
          <a:p>
            <a:pPr marL="1066785" lvl="1" indent="-609585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0000"/>
                </a:solidFill>
                <a:latin typeface="Myriad Pro Cond"/>
              </a:rPr>
              <a:t>Immune Shield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1952" y="500823"/>
            <a:ext cx="5212080" cy="5923908"/>
            <a:chOff x="561952" y="500823"/>
            <a:chExt cx="5212080" cy="59239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52" y="4021193"/>
              <a:ext cx="3611687" cy="24035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616" y="4021192"/>
              <a:ext cx="1588104" cy="240353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r="1331"/>
            <a:stretch/>
          </p:blipFill>
          <p:spPr>
            <a:xfrm>
              <a:off x="561952" y="500823"/>
              <a:ext cx="5212080" cy="3426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6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05552" y="359782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The </a:t>
            </a:r>
            <a:r>
              <a:rPr lang="en-US" sz="3200" dirty="0" err="1" smtClean="0">
                <a:solidFill>
                  <a:schemeClr val="bg1"/>
                </a:solidFill>
                <a:latin typeface="Myriad Pro"/>
                <a:cs typeface="Myriad Pro"/>
              </a:rPr>
              <a:t>Purium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LIFESTYLE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7694" y="4155508"/>
            <a:ext cx="5450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It’s not about Sacrifice, </a:t>
            </a:r>
          </a:p>
          <a:p>
            <a:r>
              <a:rPr lang="en-US" sz="4000" b="1" i="1" dirty="0" smtClean="0">
                <a:latin typeface="Myriad Pro Cond"/>
              </a:rPr>
              <a:t>it’s about Healthy Choices…</a:t>
            </a:r>
          </a:p>
          <a:p>
            <a:endParaRPr lang="en-US" sz="3600" b="1" dirty="0" smtClean="0">
              <a:latin typeface="Myriad Pro Con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8999" y="1289954"/>
            <a:ext cx="9579689" cy="5202612"/>
            <a:chOff x="554374" y="931678"/>
            <a:chExt cx="9795103" cy="55222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2062" r="2843"/>
            <a:stretch/>
          </p:blipFill>
          <p:spPr>
            <a:xfrm>
              <a:off x="554374" y="3420093"/>
              <a:ext cx="3700316" cy="303384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54374" y="931678"/>
              <a:ext cx="9795103" cy="2488415"/>
              <a:chOff x="584199" y="931678"/>
              <a:chExt cx="9795103" cy="248841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6" t="7240" r="5381"/>
              <a:stretch/>
            </p:blipFill>
            <p:spPr>
              <a:xfrm>
                <a:off x="584199" y="931678"/>
                <a:ext cx="3640667" cy="2488415"/>
              </a:xfrm>
              <a:prstGeom prst="rect">
                <a:avLst/>
              </a:prstGeom>
            </p:spPr>
          </p:pic>
          <p:pic>
            <p:nvPicPr>
              <p:cNvPr id="2050" name="Picture 2" descr="C:\Users\admin\Downloads\Purium\Healthy-Eating-Tips1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8056" y="931678"/>
                <a:ext cx="3711246" cy="2487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4587" y="931678"/>
                <a:ext cx="3737355" cy="24871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59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6098" y="328871"/>
            <a:ext cx="54743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CARD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Marketing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8582" y="2139092"/>
            <a:ext cx="6307089" cy="26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The “Unfair Advantage”</a:t>
            </a:r>
          </a:p>
          <a:p>
            <a:endParaRPr lang="en-US" sz="3733" b="1" dirty="0">
              <a:solidFill>
                <a:srgbClr val="000000"/>
              </a:solidFill>
              <a:latin typeface="Myriad Pro Cond"/>
            </a:endParaRPr>
          </a:p>
          <a:p>
            <a:pPr marL="571500" indent="-57150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rgbClr val="000000"/>
                </a:solidFill>
                <a:latin typeface="Myriad Pro Cond"/>
              </a:rPr>
              <a:t>People don’t like to sell.</a:t>
            </a:r>
          </a:p>
          <a:p>
            <a:pPr marL="571500" indent="-571500">
              <a:buClr>
                <a:srgbClr val="009900"/>
              </a:buClr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0000"/>
              </a:solidFill>
              <a:latin typeface="Myriad Pro Cond"/>
            </a:endParaRPr>
          </a:p>
          <a:p>
            <a:pPr marL="571500" indent="-57150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rgbClr val="000000"/>
                </a:solidFill>
                <a:latin typeface="Myriad Pro Cond"/>
              </a:rPr>
              <a:t>But they do like to SHARE</a:t>
            </a:r>
            <a:r>
              <a:rPr lang="en-US" sz="3200" b="1" dirty="0">
                <a:solidFill>
                  <a:srgbClr val="000000"/>
                </a:solidFill>
                <a:latin typeface="Myriad Pro Cond"/>
              </a:rPr>
              <a:t>!</a:t>
            </a:r>
            <a:endParaRPr lang="en-US" sz="3200" b="1" dirty="0" smtClean="0">
              <a:solidFill>
                <a:srgbClr val="000000"/>
              </a:solidFill>
              <a:latin typeface="Myriad Pro C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2292"/>
          <a:stretch/>
        </p:blipFill>
        <p:spPr>
          <a:xfrm>
            <a:off x="223269" y="235852"/>
            <a:ext cx="4386438" cy="63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05769" y="1583424"/>
            <a:ext cx="553992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Get Paid</a:t>
            </a:r>
            <a:r>
              <a:rPr lang="en-US" sz="3600" b="1" dirty="0">
                <a:solidFill>
                  <a:srgbClr val="000000"/>
                </a:solidFill>
                <a:latin typeface="Myriad Pro Cond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to Share </a:t>
            </a:r>
            <a:br>
              <a:rPr lang="en-US" sz="3600" b="1" dirty="0" smtClean="0">
                <a:solidFill>
                  <a:srgbClr val="000000"/>
                </a:solidFill>
                <a:latin typeface="Myriad Pro Cond"/>
              </a:rPr>
            </a:br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The Gift of Great Health.</a:t>
            </a:r>
            <a:endParaRPr lang="en-US" sz="3600" b="1" dirty="0">
              <a:solidFill>
                <a:srgbClr val="000000"/>
              </a:solidFill>
              <a:latin typeface="Myriad Pro Cond"/>
            </a:endParaRPr>
          </a:p>
          <a:p>
            <a:pPr marL="571500" indent="-571500">
              <a:spcBef>
                <a:spcPts val="12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Give </a:t>
            </a:r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$50 / Get $50</a:t>
            </a:r>
            <a:endParaRPr lang="en-US" sz="3600" b="1" dirty="0" smtClean="0">
              <a:solidFill>
                <a:srgbClr val="000000"/>
              </a:solidFill>
              <a:latin typeface="Myriad Pro Cond"/>
            </a:endParaRPr>
          </a:p>
          <a:p>
            <a:pPr marL="571500" indent="-571500">
              <a:spcBef>
                <a:spcPts val="12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Get Paid to Give Away Gift Cards</a:t>
            </a:r>
            <a:endParaRPr lang="en-US" sz="3600" b="1" dirty="0">
              <a:solidFill>
                <a:srgbClr val="000000"/>
              </a:solidFill>
              <a:latin typeface="Myriad Pro Cond"/>
            </a:endParaRPr>
          </a:p>
        </p:txBody>
      </p:sp>
      <p:pic>
        <p:nvPicPr>
          <p:cNvPr id="1741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1" y="411468"/>
            <a:ext cx="4948648" cy="32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media4.s-nbcnews.com/j/msnbc/Components/Photos/040426/040426_money_hlg_10a.grid-6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09" y="3810011"/>
            <a:ext cx="4885820" cy="20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23055" y="5527758"/>
            <a:ext cx="4610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Myriad Pro Cond"/>
              </a:rPr>
              <a:t>You choose a </a:t>
            </a:r>
            <a:r>
              <a:rPr lang="en-US" b="1" dirty="0" smtClean="0">
                <a:solidFill>
                  <a:srgbClr val="000000"/>
                </a:solidFill>
                <a:latin typeface="Myriad Pro Cond"/>
              </a:rPr>
              <a:t>Personal Gift </a:t>
            </a:r>
            <a:r>
              <a:rPr lang="en-US" b="1" dirty="0">
                <a:solidFill>
                  <a:srgbClr val="000000"/>
                </a:solidFill>
                <a:latin typeface="Myriad Pro Cond"/>
              </a:rPr>
              <a:t>Card </a:t>
            </a:r>
            <a:r>
              <a:rPr lang="en-US" b="1" dirty="0" smtClean="0">
                <a:solidFill>
                  <a:srgbClr val="000000"/>
                </a:solidFill>
                <a:latin typeface="Myriad Pro Cond"/>
              </a:rPr>
              <a:t>Code</a:t>
            </a:r>
            <a:r>
              <a:rPr lang="en-US" b="1" dirty="0">
                <a:solidFill>
                  <a:srgbClr val="000000"/>
                </a:solidFill>
                <a:latin typeface="Myriad Pro Cond"/>
              </a:rPr>
              <a:t>.</a:t>
            </a:r>
          </a:p>
          <a:p>
            <a:r>
              <a:rPr lang="en-US" b="1" dirty="0">
                <a:solidFill>
                  <a:srgbClr val="000000"/>
                </a:solidFill>
                <a:latin typeface="Myriad Pro Cond"/>
              </a:rPr>
              <a:t>Text. Email. </a:t>
            </a:r>
            <a:r>
              <a:rPr lang="en-US" b="1" dirty="0" smtClean="0">
                <a:solidFill>
                  <a:srgbClr val="000000"/>
                </a:solidFill>
                <a:latin typeface="Myriad Pro Cond"/>
              </a:rPr>
              <a:t>Post on Social </a:t>
            </a:r>
            <a:r>
              <a:rPr lang="en-US" b="1" dirty="0" smtClean="0">
                <a:solidFill>
                  <a:srgbClr val="000000"/>
                </a:solidFill>
                <a:latin typeface="Myriad Pro Cond"/>
              </a:rPr>
              <a:t>Media.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16098" y="328871"/>
            <a:ext cx="54743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CARD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Marketing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87" y="4594009"/>
            <a:ext cx="2791911" cy="18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4" y="901241"/>
            <a:ext cx="4948648" cy="32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8" y="4157310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0" y="4555853"/>
            <a:ext cx="1378345" cy="90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98" y="5012514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97" y="5457320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75" y="5835957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67" y="4250944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64" y="4706363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49" y="5115601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14" y="5404688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13" y="5796862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16098" y="328871"/>
            <a:ext cx="54743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CARD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Marketing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9103" y="1816598"/>
            <a:ext cx="56415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Myriad Pro Cond"/>
              </a:rPr>
              <a:t>Duplication. Duplication. Duplication!</a:t>
            </a:r>
            <a:endParaRPr lang="en-US" sz="3200" b="1" dirty="0">
              <a:solidFill>
                <a:srgbClr val="000000"/>
              </a:solidFill>
              <a:latin typeface="Myriad Pro Cond"/>
            </a:endParaRPr>
          </a:p>
          <a:p>
            <a:pPr marL="1066785" lvl="1" indent="-609585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Earn significant commissions and bonuses when your team shares gift 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cards</a:t>
            </a:r>
          </a:p>
          <a:p>
            <a:pPr marL="1066785" lvl="1" indent="-609585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endParaRPr lang="en-US" sz="2400" b="1" dirty="0">
              <a:solidFill>
                <a:srgbClr val="000000"/>
              </a:solidFill>
              <a:latin typeface="Myriad Pro Cond"/>
            </a:endParaRPr>
          </a:p>
          <a:p>
            <a:pPr marL="1066785" lvl="1" indent="-609585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Imagine </a:t>
            </a:r>
            <a:r>
              <a:rPr lang="en-US" sz="2400" b="1" dirty="0">
                <a:solidFill>
                  <a:srgbClr val="000000"/>
                </a:solidFill>
                <a:latin typeface="Myriad Pro Cond"/>
              </a:rPr>
              <a:t>your team giving away hundreds or even thousands of 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Gift 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Cards every 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month … and you get paid on all product sales FOREVER!</a:t>
            </a:r>
            <a:endParaRPr lang="en-US" sz="2400" b="1" dirty="0">
              <a:solidFill>
                <a:srgbClr val="000000"/>
              </a:solidFill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4234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53732" y="314562"/>
            <a:ext cx="47191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INCOME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Opportunity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8" y="1253766"/>
            <a:ext cx="5799195" cy="51509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03127" y="3173032"/>
            <a:ext cx="49335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Disclosure </a:t>
            </a:r>
            <a:r>
              <a:rPr lang="en-US" sz="14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statistics above are for all active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Purium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Members who were eligible to earn downline commissions between January and June, 2014. Note that these figures do not represent a Member's profit, as they do not consider expenses incurred by a Member in operation or promotion of his/her business. The figures above refer to gross income (total income before any expenses are deducted). The expenses a Member incurs in the operation of his/her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Purium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vary widely. The earnings of the Members in this chart are not necessarily representative of the income, if any, that a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Purium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can or will earn through his or her participation in the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Purium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Compensation Plan. These figures should not be considered as guarantees or projections of your actual earnings or profits. Any representation or guarantee of earnings would be misleading. Success with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Purium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 only from successful sales efforts, which require hard work, diligence, and leadership. Your success will depend upon how effectively you exercise these qualities.</a:t>
            </a:r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030" y="1649973"/>
            <a:ext cx="471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Choose y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our </a:t>
            </a:r>
            <a:r>
              <a:rPr lang="en-US" sz="2400" b="1" dirty="0">
                <a:solidFill>
                  <a:srgbClr val="000000"/>
                </a:solidFill>
                <a:latin typeface="Myriad Pro Cond"/>
              </a:rPr>
              <a:t>m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onthly </a:t>
            </a:r>
            <a:r>
              <a:rPr lang="en-US" sz="2400" b="1" dirty="0">
                <a:solidFill>
                  <a:srgbClr val="000000"/>
                </a:solidFill>
                <a:latin typeface="Myriad Pro Cond"/>
              </a:rPr>
              <a:t>i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ncome and </a:t>
            </a:r>
            <a:r>
              <a:rPr lang="en-US" sz="2400" b="1" dirty="0">
                <a:solidFill>
                  <a:srgbClr val="000000"/>
                </a:solidFill>
                <a:latin typeface="Myriad Pro Cond"/>
              </a:rPr>
              <a:t>w</a:t>
            </a:r>
            <a:r>
              <a:rPr lang="en-US" sz="2400" b="1" dirty="0" smtClean="0">
                <a:solidFill>
                  <a:srgbClr val="000000"/>
                </a:solidFill>
                <a:latin typeface="Myriad Pro Cond"/>
              </a:rPr>
              <a:t>e’ll help you get there!</a:t>
            </a:r>
            <a:endParaRPr lang="en-US" sz="2400" b="1" dirty="0">
              <a:solidFill>
                <a:srgbClr val="000000"/>
              </a:solidFill>
              <a:latin typeface="Myriad Pro Cond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25245" y="3478491"/>
            <a:ext cx="1027522" cy="3110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272"/>
          <a:stretch/>
        </p:blipFill>
        <p:spPr>
          <a:xfrm>
            <a:off x="628710" y="1332272"/>
            <a:ext cx="6819049" cy="47792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15337" y="399176"/>
            <a:ext cx="54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You’ll Love Our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PRODUCTS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7645927" y="2513785"/>
            <a:ext cx="4154777" cy="21764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Myriad Pro Cond" pitchFamily="34" charset="0"/>
              </a:rPr>
              <a:t>Do you </a:t>
            </a:r>
            <a:r>
              <a:rPr lang="en-US" sz="4800" b="1" dirty="0" smtClean="0">
                <a:latin typeface="Myriad Pro Cond" pitchFamily="34" charset="0"/>
              </a:rPr>
              <a:t>eat</a:t>
            </a:r>
            <a:r>
              <a:rPr lang="en-US" sz="4800" b="1" dirty="0" smtClean="0">
                <a:latin typeface="Myriad Pro Cond" pitchFamily="34" charset="0"/>
              </a:rPr>
              <a:t>?</a:t>
            </a:r>
            <a:endParaRPr lang="en-US" sz="4800" b="1" dirty="0">
              <a:latin typeface="Myriad Pro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41361" y="347695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Quick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RECAP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084" y="1770425"/>
            <a:ext cx="904777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latin typeface="Myriad Pro Cond"/>
              </a:rPr>
              <a:t>Everyone eats every day … People Looking for healthy foods</a:t>
            </a:r>
            <a:endParaRPr lang="en-US" sz="2400" b="1" dirty="0" smtClean="0">
              <a:latin typeface="Myriad Pro Cond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We manufacture Best in Class Super 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Foods</a:t>
            </a:r>
            <a:endParaRPr lang="en-US" sz="2400" b="1" dirty="0" smtClean="0">
              <a:solidFill>
                <a:srgbClr val="009900"/>
              </a:solidFill>
              <a:latin typeface="Myriad Pro Cond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latin typeface="Myriad Pro Cond"/>
              </a:rPr>
              <a:t>Easy to get started … 60-Day Guarantee</a:t>
            </a:r>
            <a:endParaRPr lang="en-US" sz="2400" b="1" dirty="0" smtClean="0">
              <a:latin typeface="Myriad Pro Cond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Core3 or 10-Day Transformation</a:t>
            </a:r>
            <a:endParaRPr lang="en-US" sz="2400" b="1" dirty="0">
              <a:solidFill>
                <a:srgbClr val="009900"/>
              </a:solidFill>
              <a:latin typeface="Myriad Pro Cond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latin typeface="Myriad Pro Cond"/>
              </a:rPr>
              <a:t>Gift Card Marketing  </a:t>
            </a:r>
            <a:endParaRPr lang="en-US" sz="2400" b="1" dirty="0">
              <a:latin typeface="Myriad Pro Cond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Fun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to Share… 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Easy to Duplicate</a:t>
            </a:r>
            <a:endParaRPr lang="en-US" sz="2400" b="1" dirty="0">
              <a:solidFill>
                <a:srgbClr val="009900"/>
              </a:solidFill>
              <a:latin typeface="Myriad Pro Cond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latin typeface="Myriad Pro Cond"/>
              </a:rPr>
              <a:t>Sweet Spot Timing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Inc. 5000 company 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… </a:t>
            </a:r>
            <a:r>
              <a:rPr lang="en-US" sz="2400" b="1" dirty="0">
                <a:solidFill>
                  <a:srgbClr val="009900"/>
                </a:solidFill>
                <a:latin typeface="Myriad Pro Cond"/>
              </a:rPr>
              <a:t>A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lmost </a:t>
            </a:r>
            <a:r>
              <a:rPr lang="en-US" sz="2400" b="1" dirty="0">
                <a:solidFill>
                  <a:srgbClr val="009900"/>
                </a:solidFill>
                <a:latin typeface="Myriad Pro Cond"/>
              </a:rPr>
              <a:t>U</a:t>
            </a:r>
            <a:r>
              <a:rPr lang="en-US" sz="2400" b="1" dirty="0" smtClean="0">
                <a:solidFill>
                  <a:srgbClr val="009900"/>
                </a:solidFill>
                <a:latin typeface="Myriad Pro Cond"/>
              </a:rPr>
              <a:t>nknown</a:t>
            </a:r>
            <a:endParaRPr lang="en-US" sz="2400" b="1" dirty="0" smtClean="0">
              <a:solidFill>
                <a:srgbClr val="009900"/>
              </a:solidFill>
              <a:latin typeface="Myriad Pro C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82" y="2308722"/>
            <a:ext cx="3790064" cy="4273110"/>
          </a:xfrm>
          <a:prstGeom prst="rect">
            <a:avLst/>
          </a:prstGeom>
        </p:spPr>
      </p:pic>
      <p:pic>
        <p:nvPicPr>
          <p:cNvPr id="12" name="Picture 2" descr="http://www.puriumcorporate.com/purium1/php_uploads/images/PURIUM_LOGO_2tone_Med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3" y="457571"/>
            <a:ext cx="1978525" cy="9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164063" y="4937200"/>
            <a:ext cx="949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 Cond"/>
              </a:rPr>
              <a:t>$249 </a:t>
            </a:r>
            <a:endParaRPr lang="en-US" sz="3200" dirty="0"/>
          </a:p>
        </p:txBody>
      </p:sp>
      <p:pic>
        <p:nvPicPr>
          <p:cNvPr id="19" name="Picture 2" descr="C:\Users\admin\Downloads\12419005_10205660119611341_213802305009631612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77" y="3234211"/>
            <a:ext cx="1652492" cy="16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34274" y="360849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Let’s get it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STARTED!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28" y="1502713"/>
            <a:ext cx="4314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Myriad Pro Cond"/>
              </a:rPr>
              <a:t>Get Started Pack </a:t>
            </a:r>
          </a:p>
          <a:p>
            <a:pPr algn="ctr"/>
            <a:r>
              <a:rPr lang="en-US" sz="2800" i="1" smtClean="0">
                <a:latin typeface="Myriad Pro Cond"/>
              </a:rPr>
              <a:t>Wholesale Membership</a:t>
            </a:r>
          </a:p>
          <a:p>
            <a:pPr algn="ctr"/>
            <a:r>
              <a:rPr lang="en-US" sz="2800" b="1" smtClean="0">
                <a:latin typeface="Myriad Pro Cond"/>
              </a:rPr>
              <a:t>Fruits, Veggies &amp; Protein</a:t>
            </a:r>
            <a:endParaRPr lang="en-US" sz="2800" dirty="0" smtClean="0">
              <a:latin typeface="Myriad Pro Cond"/>
            </a:endParaRPr>
          </a:p>
          <a:p>
            <a:endParaRPr lang="en-US" sz="3600" b="1" dirty="0" smtClean="0">
              <a:latin typeface="Myriad Pro C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1187" y="1436725"/>
            <a:ext cx="5975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Myriad Pro Cond"/>
              </a:rPr>
              <a:t>10-Day Transformation</a:t>
            </a:r>
          </a:p>
          <a:p>
            <a:pPr algn="ctr"/>
            <a:r>
              <a:rPr lang="en-US" sz="2800" i="1" smtClean="0">
                <a:latin typeface="Myriad Pro Cond"/>
              </a:rPr>
              <a:t>Wholesale Membership</a:t>
            </a:r>
          </a:p>
          <a:p>
            <a:pPr algn="ctr"/>
            <a:r>
              <a:rPr lang="en-US" sz="2800" b="1" smtClean="0">
                <a:latin typeface="Myriad Pro Cond"/>
              </a:rPr>
              <a:t>Metabolic Re-set, Detox, Weight Loss</a:t>
            </a:r>
            <a:endParaRPr lang="en-US" sz="2800" dirty="0" smtClean="0">
              <a:latin typeface="Myriad Pro Cond"/>
            </a:endParaRPr>
          </a:p>
          <a:p>
            <a:endParaRPr lang="en-US" sz="3600" b="1" dirty="0" smtClean="0">
              <a:latin typeface="Myriad Pro Cond"/>
            </a:endParaRPr>
          </a:p>
        </p:txBody>
      </p:sp>
      <p:pic>
        <p:nvPicPr>
          <p:cNvPr id="14" name="Picture 4" descr="http://mypurium.com/Content/images/lifestyle/10-day-pa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23476"/>
          <a:stretch/>
        </p:blipFill>
        <p:spPr bwMode="auto">
          <a:xfrm>
            <a:off x="6836766" y="2713549"/>
            <a:ext cx="4067138" cy="2516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api.exigo.com/4.0/PHP/productimages/PLC-PACK---DAILY-MAX-730x700-PI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47" y="3089914"/>
            <a:ext cx="2024276" cy="19410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272995" y="4973285"/>
            <a:ext cx="3892401" cy="1285802"/>
            <a:chOff x="1113232" y="4949865"/>
            <a:chExt cx="3892401" cy="1285802"/>
          </a:xfrm>
        </p:grpSpPr>
        <p:sp>
          <p:nvSpPr>
            <p:cNvPr id="16" name="TextBox 15"/>
            <p:cNvSpPr txBox="1"/>
            <p:nvPr/>
          </p:nvSpPr>
          <p:spPr>
            <a:xfrm>
              <a:off x="1113232" y="5527781"/>
              <a:ext cx="3892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Myriad Pro Cond"/>
                </a:rPr>
                <a:t>$199 </a:t>
              </a:r>
              <a:r>
                <a:rPr lang="en-US" sz="2000" dirty="0" smtClean="0">
                  <a:latin typeface="Myriad Pro Cond"/>
                </a:rPr>
                <a:t>With $50 Gift Card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2327627" y="4949865"/>
              <a:ext cx="622169" cy="503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8261273" y="5095501"/>
            <a:ext cx="883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$280</a:t>
            </a: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7167093" y="5130634"/>
            <a:ext cx="3892401" cy="1211439"/>
            <a:chOff x="-1182482" y="4602514"/>
            <a:chExt cx="3892401" cy="1211439"/>
          </a:xfrm>
        </p:grpSpPr>
        <p:sp>
          <p:nvSpPr>
            <p:cNvPr id="26" name="TextBox 25"/>
            <p:cNvSpPr txBox="1"/>
            <p:nvPr/>
          </p:nvSpPr>
          <p:spPr>
            <a:xfrm>
              <a:off x="-1182482" y="5106067"/>
              <a:ext cx="3892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Myriad Pro Cond"/>
                </a:rPr>
                <a:t>$230 </a:t>
              </a:r>
              <a:r>
                <a:rPr lang="en-US" sz="2000" dirty="0" smtClean="0">
                  <a:latin typeface="Myriad Pro Cond"/>
                </a:rPr>
                <a:t>With $50 Gift Card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316963" y="4602514"/>
              <a:ext cx="622169" cy="503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690828" y="1423447"/>
            <a:ext cx="4456207" cy="4877013"/>
          </a:xfrm>
          <a:prstGeom prst="rect">
            <a:avLst/>
          </a:prstGeom>
          <a:noFill/>
          <a:ln w="34925" cmpd="thickThin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56630" y="1415591"/>
            <a:ext cx="6224208" cy="4877013"/>
          </a:xfrm>
          <a:prstGeom prst="rect">
            <a:avLst/>
          </a:prstGeom>
          <a:noFill/>
          <a:ln w="34925" cmpd="thickThin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34274" y="360849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PROMOTER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Packs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3972" r="494" b="1376"/>
          <a:stretch/>
        </p:blipFill>
        <p:spPr>
          <a:xfrm>
            <a:off x="1086749" y="2105170"/>
            <a:ext cx="3886051" cy="2883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52603" y="5033648"/>
            <a:ext cx="883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Myriad Pro Cond"/>
              </a:rPr>
              <a:t>$549</a:t>
            </a:r>
            <a:endParaRPr lang="en-US" sz="3200"/>
          </a:p>
        </p:txBody>
      </p:sp>
      <p:sp>
        <p:nvSpPr>
          <p:cNvPr id="14" name="TextBox 13"/>
          <p:cNvSpPr txBox="1"/>
          <p:nvPr/>
        </p:nvSpPr>
        <p:spPr>
          <a:xfrm>
            <a:off x="1078775" y="1233911"/>
            <a:ext cx="43148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Myriad Pro Cond"/>
              </a:rPr>
              <a:t>Platinum Pack  </a:t>
            </a:r>
            <a:r>
              <a:rPr lang="en-US" sz="2800" i="1" dirty="0" smtClean="0">
                <a:latin typeface="Myriad Pro Cond"/>
              </a:rPr>
              <a:t>Promote and Earn</a:t>
            </a:r>
          </a:p>
          <a:p>
            <a:endParaRPr lang="en-US" sz="3600" b="1" dirty="0" smtClean="0">
              <a:latin typeface="Myriad Pro Cond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9348" y="5084417"/>
            <a:ext cx="3892401" cy="1157703"/>
            <a:chOff x="1225910" y="5074990"/>
            <a:chExt cx="3892401" cy="1157703"/>
          </a:xfrm>
        </p:grpSpPr>
        <p:sp>
          <p:nvSpPr>
            <p:cNvPr id="17" name="TextBox 16"/>
            <p:cNvSpPr txBox="1"/>
            <p:nvPr/>
          </p:nvSpPr>
          <p:spPr>
            <a:xfrm>
              <a:off x="1225910" y="5524807"/>
              <a:ext cx="3892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Myriad Pro Cond"/>
                </a:rPr>
                <a:t>$499 </a:t>
              </a:r>
              <a:r>
                <a:rPr lang="en-US" sz="2000" dirty="0" smtClean="0">
                  <a:latin typeface="Myriad Pro Cond"/>
                </a:rPr>
                <a:t>With $50 Gift Card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2638718" y="5074990"/>
              <a:ext cx="622169" cy="503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634266" y="1319753"/>
            <a:ext cx="4853324" cy="5018415"/>
          </a:xfrm>
          <a:prstGeom prst="rect">
            <a:avLst/>
          </a:prstGeom>
          <a:noFill/>
          <a:ln w="34925" cmpd="thickThin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90661" y="1319753"/>
            <a:ext cx="5755908" cy="5018415"/>
          </a:xfrm>
          <a:prstGeom prst="rect">
            <a:avLst/>
          </a:prstGeom>
          <a:noFill/>
          <a:ln w="34925" cmpd="thickThin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t="3277" r="-1364" b="1537"/>
          <a:stretch/>
        </p:blipFill>
        <p:spPr>
          <a:xfrm>
            <a:off x="6467982" y="1982431"/>
            <a:ext cx="4260726" cy="37419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97746" y="1220557"/>
            <a:ext cx="431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Myriad Pro Cond"/>
              </a:rPr>
              <a:t>Launch Pack  </a:t>
            </a:r>
            <a:r>
              <a:rPr lang="en-US" sz="2800" i="1" dirty="0" smtClean="0">
                <a:latin typeface="Myriad Pro Cond"/>
              </a:rPr>
              <a:t>Complete Biz in a Box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38526" y="5621875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$1,049</a:t>
            </a:r>
            <a:endParaRPr lang="en-US" sz="3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770840" y="5544164"/>
            <a:ext cx="5046884" cy="707886"/>
            <a:chOff x="1021459" y="5536107"/>
            <a:chExt cx="5046884" cy="707886"/>
          </a:xfrm>
        </p:grpSpPr>
        <p:sp>
          <p:nvSpPr>
            <p:cNvPr id="25" name="TextBox 24"/>
            <p:cNvSpPr txBox="1"/>
            <p:nvPr/>
          </p:nvSpPr>
          <p:spPr>
            <a:xfrm>
              <a:off x="2175942" y="5536107"/>
              <a:ext cx="3892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Myriad Pro Cond"/>
                </a:rPr>
                <a:t>$999 </a:t>
              </a:r>
              <a:r>
                <a:rPr lang="en-US" sz="2000" dirty="0" smtClean="0">
                  <a:latin typeface="Myriad Pro Cond"/>
                </a:rPr>
                <a:t>With $50 Gift Card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021459" y="5680193"/>
              <a:ext cx="622169" cy="503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326789" y="4568690"/>
            <a:ext cx="2490935" cy="999241"/>
            <a:chOff x="9206779" y="3884179"/>
            <a:chExt cx="2490935" cy="999241"/>
          </a:xfrm>
        </p:grpSpPr>
        <p:sp>
          <p:nvSpPr>
            <p:cNvPr id="9" name="12-Point Star 8"/>
            <p:cNvSpPr/>
            <p:nvPr/>
          </p:nvSpPr>
          <p:spPr>
            <a:xfrm>
              <a:off x="9419064" y="3884179"/>
              <a:ext cx="2149312" cy="999241"/>
            </a:xfrm>
            <a:prstGeom prst="star12">
              <a:avLst/>
            </a:prstGeom>
            <a:solidFill>
              <a:srgbClr val="00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06779" y="4152966"/>
              <a:ext cx="2490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latin typeface="Myriad Pro Cond"/>
                </a:rPr>
                <a:t>$6,000</a:t>
              </a:r>
              <a:r>
                <a:rPr lang="en-US" sz="2400" b="1" baseline="30000" smtClean="0">
                  <a:solidFill>
                    <a:schemeClr val="bg1"/>
                  </a:solidFill>
                  <a:latin typeface="Myriad Pro Cond"/>
                </a:rPr>
                <a:t>+</a:t>
              </a:r>
              <a:r>
                <a:rPr lang="en-US" sz="2400" b="1" smtClean="0">
                  <a:solidFill>
                    <a:schemeClr val="bg1"/>
                  </a:solidFill>
                  <a:latin typeface="Myriad Pro Cond"/>
                </a:rPr>
                <a:t> Value</a:t>
              </a:r>
              <a:endParaRPr lang="en-US" sz="2400" i="1" smtClean="0">
                <a:solidFill>
                  <a:schemeClr val="bg1"/>
                </a:solidFill>
                <a:latin typeface="Myriad Pro Cond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26111" y="4568690"/>
            <a:ext cx="2490935" cy="999241"/>
            <a:chOff x="9206779" y="3884179"/>
            <a:chExt cx="2490935" cy="999241"/>
          </a:xfrm>
        </p:grpSpPr>
        <p:sp>
          <p:nvSpPr>
            <p:cNvPr id="33" name="12-Point Star 32"/>
            <p:cNvSpPr/>
            <p:nvPr/>
          </p:nvSpPr>
          <p:spPr>
            <a:xfrm>
              <a:off x="9419064" y="3884179"/>
              <a:ext cx="2149312" cy="999241"/>
            </a:xfrm>
            <a:prstGeom prst="star12">
              <a:avLst/>
            </a:prstGeom>
            <a:solidFill>
              <a:srgbClr val="00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206779" y="4152966"/>
              <a:ext cx="2490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Myriad Pro Cond"/>
                </a:rPr>
                <a:t>$3,000</a:t>
              </a:r>
              <a:r>
                <a:rPr lang="en-US" sz="2400" b="1" baseline="30000" dirty="0" smtClean="0">
                  <a:solidFill>
                    <a:schemeClr val="bg1"/>
                  </a:solidFill>
                  <a:latin typeface="Myriad Pro Cond"/>
                </a:rPr>
                <a:t>+</a:t>
              </a:r>
              <a:r>
                <a:rPr lang="en-US" sz="2400" b="1" dirty="0" smtClean="0">
                  <a:solidFill>
                    <a:schemeClr val="bg1"/>
                  </a:solidFill>
                  <a:latin typeface="Myriad Pro Cond"/>
                </a:rPr>
                <a:t> Value</a:t>
              </a:r>
              <a:endParaRPr lang="en-US" sz="2400" i="1" dirty="0" smtClean="0">
                <a:solidFill>
                  <a:schemeClr val="bg1"/>
                </a:solidFill>
                <a:latin typeface="Myriad Pro C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99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0" y="1057835"/>
            <a:ext cx="5159988" cy="52534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0218" y="369210"/>
            <a:ext cx="646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Myriad Pro"/>
                <a:cs typeface="Myriad Pro"/>
              </a:rPr>
              <a:t>Monthly </a:t>
            </a:r>
            <a:r>
              <a:rPr lang="en-US" sz="2800" b="1" dirty="0" smtClean="0">
                <a:solidFill>
                  <a:srgbClr val="8BB62B"/>
                </a:solidFill>
                <a:latin typeface="Myriad Pro"/>
                <a:cs typeface="Myriad Pro"/>
              </a:rPr>
              <a:t>HEALTH PROGRAM</a:t>
            </a:r>
            <a:endParaRPr lang="en-US" sz="28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3991" y="1763407"/>
            <a:ext cx="589452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3600" b="1" dirty="0" smtClean="0">
                <a:latin typeface="Myriad Pro Cond"/>
              </a:rPr>
              <a:t>Only $</a:t>
            </a:r>
            <a:r>
              <a:rPr lang="en-US" sz="3600" b="1" dirty="0" smtClean="0">
                <a:latin typeface="Myriad Pro Cond"/>
              </a:rPr>
              <a:t>5 </a:t>
            </a:r>
            <a:r>
              <a:rPr lang="en-US" sz="3600" b="1" dirty="0" smtClean="0">
                <a:latin typeface="Myriad Pro Cond"/>
              </a:rPr>
              <a:t>a day!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All Your </a:t>
            </a:r>
            <a:r>
              <a:rPr lang="en-US" sz="2400" b="1" dirty="0" smtClean="0">
                <a:latin typeface="Myriad Pro Cond"/>
              </a:rPr>
              <a:t>Protein, Fruits &amp; Veggies</a:t>
            </a:r>
            <a:endParaRPr lang="en-US" sz="2400" b="1" dirty="0" smtClean="0">
              <a:latin typeface="Myriad Pro Cond"/>
            </a:endParaRP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Save up to 30% on ALL orders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Save $10 on Shipping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Free Naturopathic Doctor Advice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Monthly Product Specials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$50.00 Additional Loyalty Reward </a:t>
            </a:r>
            <a:endParaRPr lang="en-US" sz="2400" dirty="0" smtClean="0">
              <a:latin typeface="Myriad Pro Cond"/>
            </a:endParaRP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Includes 5 Gift Cards</a:t>
            </a:r>
            <a:r>
              <a:rPr lang="en-US" sz="2400" b="1" dirty="0">
                <a:latin typeface="Myriad Pro Cond"/>
              </a:rPr>
              <a:t> </a:t>
            </a:r>
            <a:r>
              <a:rPr lang="en-US" sz="2400" dirty="0" smtClean="0">
                <a:latin typeface="Myriad Pro Cond"/>
              </a:rPr>
              <a:t>($250 Value)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Commission </a:t>
            </a:r>
            <a:r>
              <a:rPr lang="en-US" sz="2400" b="1" dirty="0" smtClean="0">
                <a:latin typeface="Myriad Pro Cond"/>
              </a:rPr>
              <a:t>Qualified</a:t>
            </a:r>
          </a:p>
          <a:p>
            <a:pPr marL="457200" indent="-457200">
              <a:spcBef>
                <a:spcPts val="600"/>
              </a:spcBef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Myriad Pro Cond"/>
              </a:rPr>
              <a:t>60 DAY PRODUCT GUARANTEE!</a:t>
            </a:r>
            <a:endParaRPr lang="en-US" sz="2400" b="1" dirty="0" smtClean="0">
              <a:latin typeface="Myriad Pro Co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94" y="360849"/>
            <a:ext cx="5168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Myriad Pro Cond"/>
              </a:rPr>
              <a:t>Purium</a:t>
            </a:r>
            <a:r>
              <a:rPr lang="en-US" sz="3200" b="1" dirty="0" smtClean="0">
                <a:latin typeface="Myriad Pro Cond"/>
              </a:rPr>
              <a:t> Lifestyle </a:t>
            </a:r>
            <a:r>
              <a:rPr lang="en-US" sz="3200" b="1" dirty="0" smtClean="0">
                <a:latin typeface="Myriad Pro Cond"/>
              </a:rPr>
              <a:t>Club</a:t>
            </a:r>
            <a:endParaRPr lang="en-US" sz="3200" b="1" dirty="0" smtClean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2494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10577" y="375723"/>
            <a:ext cx="54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You’ll Love Our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BUSINESS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r="9434"/>
          <a:stretch/>
        </p:blipFill>
        <p:spPr>
          <a:xfrm>
            <a:off x="601993" y="1354271"/>
            <a:ext cx="6666073" cy="47354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645927" y="2513785"/>
            <a:ext cx="4154777" cy="2176442"/>
          </a:xfrm>
          <a:prstGeom prst="rect">
            <a:avLst/>
          </a:prstGeom>
        </p:spPr>
        <p:txBody>
          <a:bodyPr/>
          <a:lstStyle/>
          <a:p>
            <a:r>
              <a:rPr lang="en-US" sz="4800" b="1" dirty="0" smtClean="0">
                <a:latin typeface="Myriad Pro Cond" pitchFamily="34" charset="0"/>
              </a:rPr>
              <a:t>Do you know</a:t>
            </a:r>
            <a:br>
              <a:rPr lang="en-US" sz="4800" b="1" dirty="0" smtClean="0">
                <a:latin typeface="Myriad Pro Cond" pitchFamily="34" charset="0"/>
              </a:rPr>
            </a:br>
            <a:r>
              <a:rPr lang="en-US" sz="4800" b="1" i="1" dirty="0" smtClean="0">
                <a:latin typeface="Myriad Pro Cond" pitchFamily="34" charset="0"/>
              </a:rPr>
              <a:t>anyone else</a:t>
            </a:r>
            <a:br>
              <a:rPr lang="en-US" sz="4800" b="1" i="1" dirty="0" smtClean="0">
                <a:latin typeface="Myriad Pro Cond" pitchFamily="34" charset="0"/>
              </a:rPr>
            </a:br>
            <a:r>
              <a:rPr lang="en-US" sz="4800" b="1" dirty="0" smtClean="0">
                <a:latin typeface="Myriad Pro Cond" pitchFamily="34" charset="0"/>
              </a:rPr>
              <a:t>who </a:t>
            </a:r>
            <a:r>
              <a:rPr lang="en-US" sz="4800" b="1" dirty="0" smtClean="0">
                <a:latin typeface="Myriad Pro Cond" pitchFamily="34" charset="0"/>
              </a:rPr>
              <a:t>eats?</a:t>
            </a:r>
            <a:endParaRPr lang="en-US" sz="4800" b="1" dirty="0">
              <a:latin typeface="Myriad Pro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" b="-48058"/>
          <a:stretch/>
        </p:blipFill>
        <p:spPr>
          <a:xfrm>
            <a:off x="3152274" y="255812"/>
            <a:ext cx="8834515" cy="87346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84215" y="208678"/>
            <a:ext cx="6313531" cy="841901"/>
            <a:chOff x="5984215" y="218105"/>
            <a:chExt cx="6313531" cy="841901"/>
          </a:xfrm>
        </p:grpSpPr>
        <p:sp>
          <p:nvSpPr>
            <p:cNvPr id="13" name="Round Diagonal Corner Rectangle 12"/>
            <p:cNvSpPr/>
            <p:nvPr/>
          </p:nvSpPr>
          <p:spPr>
            <a:xfrm>
              <a:off x="5984215" y="218105"/>
              <a:ext cx="6313531" cy="841901"/>
            </a:xfrm>
            <a:prstGeom prst="round2Diag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4" name="Picture 13" descr="IGNITE flame-0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870" y="265239"/>
              <a:ext cx="574263" cy="76629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15992" y="1880891"/>
            <a:ext cx="587703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 smtClean="0">
              <a:latin typeface="Myriad Pro Cond"/>
            </a:endParaRPr>
          </a:p>
          <a:p>
            <a:r>
              <a:rPr lang="en-US" sz="4000" b="1" dirty="0" smtClean="0">
                <a:latin typeface="Myriad Pro Cond"/>
              </a:rPr>
              <a:t>To </a:t>
            </a:r>
            <a:r>
              <a:rPr lang="en-US" sz="4000" b="1" smtClean="0">
                <a:latin typeface="Myriad Pro Cond"/>
              </a:rPr>
              <a:t>Become the </a:t>
            </a:r>
          </a:p>
          <a:p>
            <a:r>
              <a:rPr lang="en-US" sz="4800" b="1" smtClean="0">
                <a:latin typeface="Myriad Pro Cond"/>
              </a:rPr>
              <a:t>“</a:t>
            </a:r>
            <a:r>
              <a:rPr lang="en-US" sz="4800" b="1" dirty="0" smtClean="0">
                <a:latin typeface="Myriad Pro Cond"/>
              </a:rPr>
              <a:t>Whole Foods”</a:t>
            </a:r>
          </a:p>
          <a:p>
            <a:r>
              <a:rPr lang="en-US" sz="4000" b="1" smtClean="0">
                <a:latin typeface="Myriad Pro Cond"/>
              </a:rPr>
              <a:t>of Network </a:t>
            </a:r>
            <a:r>
              <a:rPr lang="en-US" sz="4000" b="1" dirty="0" smtClean="0">
                <a:latin typeface="Myriad Pro Cond"/>
              </a:rPr>
              <a:t>Marketing</a:t>
            </a:r>
          </a:p>
        </p:txBody>
      </p:sp>
      <p:pic>
        <p:nvPicPr>
          <p:cNvPr id="1026" name="Picture 2" descr="http://www.puriumcorporate.com/purium1/php_uploads/images/PURIUM_LOGO_2tone_MedL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8" y="540357"/>
            <a:ext cx="2495926" cy="123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8912" y="5295333"/>
            <a:ext cx="1134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 smtClean="0">
              <a:latin typeface="Myriad Pro Cond"/>
            </a:endParaRPr>
          </a:p>
          <a:p>
            <a:pPr algn="ctr"/>
            <a:r>
              <a:rPr lang="en-US" sz="3600" b="1" i="1" dirty="0" smtClean="0">
                <a:latin typeface="Myriad Pro Cond"/>
              </a:rPr>
              <a:t>Green ~ Organic ~ Non-GMO  ~ Super Foods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8212" y="337491"/>
            <a:ext cx="546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VISION </a:t>
            </a:r>
            <a:r>
              <a:rPr lang="en-US" sz="3600" b="1" dirty="0" smtClean="0">
                <a:solidFill>
                  <a:schemeClr val="bg1"/>
                </a:solidFill>
                <a:latin typeface="Myriad Pro"/>
                <a:cs typeface="Myriad Pro"/>
              </a:rPr>
              <a:t>2020</a:t>
            </a:r>
            <a:endParaRPr lang="en-US" sz="3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587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18212" y="337491"/>
            <a:ext cx="546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HIGHLIGHTS</a:t>
            </a:r>
            <a:endParaRPr lang="en-US" sz="3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8199" y="1294562"/>
            <a:ext cx="75361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endParaRPr lang="en-US" sz="3600" b="1" dirty="0" smtClean="0">
              <a:latin typeface="Myriad Pro Cond"/>
            </a:endParaRPr>
          </a:p>
          <a:p>
            <a:pPr marL="457200" indent="-457200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23 Year Old Manufacturing Company Goes MLM</a:t>
            </a:r>
          </a:p>
          <a:p>
            <a:pPr marL="457200" indent="-457200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Best in Class, Proprietary Health Products</a:t>
            </a:r>
          </a:p>
          <a:p>
            <a:pPr marL="457200" indent="-457200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Sweet Spot Timing</a:t>
            </a:r>
          </a:p>
          <a:p>
            <a:pPr marL="457200" indent="-457200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Gift Card Marketing Magic</a:t>
            </a:r>
          </a:p>
          <a:p>
            <a:pPr marL="457200" indent="-457200">
              <a:lnSpc>
                <a:spcPct val="150000"/>
              </a:lnSpc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Highest Industry Cash Bonuses</a:t>
            </a:r>
          </a:p>
          <a:p>
            <a:pPr>
              <a:buClr>
                <a:srgbClr val="009900"/>
              </a:buClr>
            </a:pPr>
            <a:endParaRPr lang="en-US" sz="3600" b="1" dirty="0" smtClean="0">
              <a:latin typeface="Myriad Pro Cond"/>
            </a:endParaRPr>
          </a:p>
        </p:txBody>
      </p:sp>
      <p:pic>
        <p:nvPicPr>
          <p:cNvPr id="1026" name="Picture 2" descr="http://www.puriumcorporate.com/purium1/php_uploads/images/PURIUM_LOGO_2tone_Med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8" y="540357"/>
            <a:ext cx="2495926" cy="123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6" y="2365898"/>
            <a:ext cx="3657600" cy="29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avid\Documents\inc-50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6" y="1407910"/>
            <a:ext cx="6377861" cy="45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2687" y="2039222"/>
            <a:ext cx="4951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Myriad Pro Cond"/>
              </a:rPr>
              <a:t>Purium</a:t>
            </a:r>
            <a:r>
              <a:rPr lang="en-US" sz="3200" b="1" dirty="0" smtClean="0">
                <a:latin typeface="Myriad Pro Cond"/>
              </a:rPr>
              <a:t> has appeared </a:t>
            </a:r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on </a:t>
            </a:r>
            <a:r>
              <a:rPr lang="en-US" sz="3200" b="1" dirty="0" smtClean="0">
                <a:latin typeface="Myriad Pro Cond"/>
              </a:rPr>
              <a:t>the Inc. 5000  list </a:t>
            </a:r>
            <a:br>
              <a:rPr lang="en-US" sz="3200" b="1" dirty="0" smtClean="0">
                <a:latin typeface="Myriad Pro Cond"/>
              </a:rPr>
            </a:br>
            <a:r>
              <a:rPr lang="en-US" sz="3200" b="1" dirty="0" smtClean="0">
                <a:latin typeface="Myriad Pro Cond"/>
              </a:rPr>
              <a:t>of fastest growing </a:t>
            </a:r>
            <a:br>
              <a:rPr lang="en-US" sz="3200" b="1" dirty="0" smtClean="0">
                <a:latin typeface="Myriad Pro Cond"/>
              </a:rPr>
            </a:br>
            <a:r>
              <a:rPr lang="en-US" sz="3200" b="1" dirty="0" smtClean="0">
                <a:latin typeface="Myriad Pro Cond"/>
              </a:rPr>
              <a:t>US companies </a:t>
            </a:r>
            <a:br>
              <a:rPr lang="en-US" sz="3200" b="1" dirty="0" smtClean="0">
                <a:latin typeface="Myriad Pro Cond"/>
              </a:rPr>
            </a:br>
            <a:r>
              <a:rPr lang="en-US" sz="3200" b="1" dirty="0" smtClean="0">
                <a:latin typeface="Myriad Pro Cond"/>
              </a:rPr>
              <a:t>in 2013 &amp; 2014.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Again in 2015 for sure!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2016 … Let’s do it!!</a:t>
            </a:r>
            <a:endParaRPr lang="en-US" sz="3200" b="1" dirty="0">
              <a:latin typeface="Myriad Pro C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0145" y="312934"/>
            <a:ext cx="45406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GROWING </a:t>
            </a:r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Fast!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733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3766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05552" y="391469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8BB62B"/>
                </a:solidFill>
                <a:latin typeface="Myriad Pro"/>
                <a:cs typeface="Myriad Pro"/>
              </a:rPr>
              <a:t>PROBLEMS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with our food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3218" r="3670" b="8240"/>
          <a:stretch/>
        </p:blipFill>
        <p:spPr>
          <a:xfrm>
            <a:off x="586302" y="1809949"/>
            <a:ext cx="5352585" cy="39414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5552" y="2144541"/>
            <a:ext cx="570549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Myriad Pro Cond"/>
              </a:rPr>
              <a:t>Most Food and Drinks</a:t>
            </a:r>
            <a:r>
              <a:rPr lang="en-US" sz="3600" b="1" dirty="0" smtClean="0">
                <a:latin typeface="Myriad Pro Cond"/>
              </a:rPr>
              <a:t>:</a:t>
            </a:r>
          </a:p>
          <a:p>
            <a:endParaRPr lang="en-US" sz="1200" b="1" dirty="0" smtClean="0">
              <a:latin typeface="Myriad Pro Cond"/>
            </a:endParaRP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smtClean="0">
                <a:latin typeface="Myriad Pro Cond"/>
              </a:rPr>
              <a:t>Artificial Colors &amp; Flavors</a:t>
            </a:r>
            <a:endParaRPr lang="en-US" sz="2800" b="1" dirty="0" smtClean="0">
              <a:latin typeface="Myriad Pro Cond"/>
            </a:endParaRP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smtClean="0">
                <a:latin typeface="Myriad Pro Cond"/>
              </a:rPr>
              <a:t>Artificial Sweeteners</a:t>
            </a:r>
            <a:endParaRPr lang="en-US" sz="2800" b="1" dirty="0" smtClean="0">
              <a:latin typeface="Myriad Pro Cond"/>
            </a:endParaRP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Binders </a:t>
            </a:r>
            <a:r>
              <a:rPr lang="en-US" sz="2800" b="1" smtClean="0">
                <a:latin typeface="Myriad Pro Cond"/>
              </a:rPr>
              <a:t>&amp; Fillers</a:t>
            </a:r>
            <a:endParaRPr lang="en-US" sz="2800" b="1" dirty="0" smtClean="0">
              <a:latin typeface="Myriad Pro Cond"/>
            </a:endParaRP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Pesticides </a:t>
            </a:r>
            <a:r>
              <a:rPr lang="en-US" sz="2800" b="1" smtClean="0">
                <a:latin typeface="Myriad Pro Cond"/>
              </a:rPr>
              <a:t>&amp; Hormones</a:t>
            </a:r>
            <a:endParaRPr lang="en-US" sz="2800" b="1" dirty="0" smtClean="0">
              <a:latin typeface="Myriad Pro Cond"/>
            </a:endParaRP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Irradiated </a:t>
            </a: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latin typeface="Myriad Pro Cond"/>
              </a:rPr>
              <a:t>G</a:t>
            </a:r>
            <a:r>
              <a:rPr lang="en-US" sz="2800" b="1" smtClean="0">
                <a:latin typeface="Myriad Pro Cond"/>
              </a:rPr>
              <a:t>enetically Modified</a:t>
            </a:r>
            <a:endParaRPr lang="en-US" sz="2800" b="1" dirty="0" smtClean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38350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929584" y="1593823"/>
            <a:ext cx="59266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Nutritionally Bankrupt Food </a:t>
            </a:r>
          </a:p>
          <a:p>
            <a:r>
              <a:rPr lang="en-US" sz="3200" b="1" dirty="0" smtClean="0">
                <a:latin typeface="Myriad Pro Cond"/>
              </a:rPr>
              <a:t>&amp; Modern </a:t>
            </a:r>
            <a:r>
              <a:rPr lang="en-US" sz="3200" b="1" dirty="0">
                <a:latin typeface="Myriad Pro Cond"/>
              </a:rPr>
              <a:t>L</a:t>
            </a:r>
            <a:r>
              <a:rPr lang="en-US" sz="3200" b="1" dirty="0" smtClean="0">
                <a:latin typeface="Myriad Pro Cond"/>
              </a:rPr>
              <a:t>ifestyle:</a:t>
            </a:r>
          </a:p>
          <a:p>
            <a:endParaRPr lang="en-US" sz="1200" b="1" dirty="0" smtClean="0">
              <a:latin typeface="Myriad Pro Cond"/>
            </a:endParaRP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latin typeface="Myriad Pro Cond"/>
              </a:rPr>
              <a:t>Alzheimers</a:t>
            </a:r>
            <a:endParaRPr lang="en-US" sz="2800" b="1" dirty="0" smtClean="0">
              <a:latin typeface="Myriad Pro Cond"/>
            </a:endParaRP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Autism / ADDHD</a:t>
            </a: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Diabetes</a:t>
            </a: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Heart Disease </a:t>
            </a:r>
            <a:endParaRPr lang="en-US" sz="2800" b="1" dirty="0">
              <a:latin typeface="Myriad Pro Cond"/>
            </a:endParaRP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Cancer</a:t>
            </a: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latin typeface="Myriad Pro Cond"/>
              </a:rPr>
              <a:t>Obesity</a:t>
            </a:r>
            <a:endParaRPr lang="en-US" sz="2800" b="1" dirty="0">
              <a:latin typeface="Myriad Pro Cond"/>
            </a:endParaRPr>
          </a:p>
          <a:p>
            <a:endParaRPr lang="en-US" sz="2400" b="1" i="1" dirty="0" smtClean="0">
              <a:latin typeface="Myriad Pro C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" y="1416250"/>
            <a:ext cx="4954599" cy="4453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5552" y="391469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8BB62B"/>
                </a:solidFill>
                <a:latin typeface="Myriad Pro"/>
                <a:cs typeface="Myriad Pro"/>
              </a:rPr>
              <a:t>PROBLEMS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with our food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766" y="6054086"/>
            <a:ext cx="576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Myriad Pro Cond"/>
              </a:rPr>
              <a:t>Purium products are foods and supplements and do not cure or treat any diseases.</a:t>
            </a:r>
            <a:endParaRPr lang="en-US" i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20136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80218" y="369210"/>
            <a:ext cx="646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HEALTHY ALTERNATIVE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4823" y="1506117"/>
            <a:ext cx="5765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Protein, Fruits</a:t>
            </a:r>
            <a:r>
              <a:rPr lang="en-US" sz="3200" b="1" dirty="0">
                <a:latin typeface="Myriad Pro Cond"/>
              </a:rPr>
              <a:t> </a:t>
            </a:r>
            <a:r>
              <a:rPr lang="en-US" sz="3200" b="1" dirty="0">
                <a:latin typeface="Myriad Pro Cond"/>
              </a:rPr>
              <a:t>&amp;</a:t>
            </a:r>
            <a:r>
              <a:rPr lang="en-US" sz="3200" b="1" dirty="0" smtClean="0">
                <a:latin typeface="Myriad Pro Cond"/>
              </a:rPr>
              <a:t> Vegetables</a:t>
            </a:r>
            <a:endParaRPr lang="en-US" sz="3200" b="1" dirty="0">
              <a:latin typeface="Myriad Pro Cond"/>
            </a:endParaRPr>
          </a:p>
        </p:txBody>
      </p:sp>
      <p:pic>
        <p:nvPicPr>
          <p:cNvPr id="1026" name="Picture 2" descr="C:\Users\admin\Downloads\12419005_10205660119611341_213802305009631612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2" y="802561"/>
            <a:ext cx="2627793" cy="26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4279" y="4072336"/>
            <a:ext cx="5087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4800" b="1" dirty="0" smtClean="0">
                <a:latin typeface="Myriad Pro Cond"/>
              </a:rPr>
              <a:t>Only </a:t>
            </a:r>
            <a:r>
              <a:rPr lang="en-US" sz="4800" b="1" dirty="0" smtClean="0">
                <a:latin typeface="Myriad Pro Cond"/>
              </a:rPr>
              <a:t>$5 </a:t>
            </a:r>
            <a:r>
              <a:rPr lang="en-US" sz="4800" b="1" dirty="0" smtClean="0">
                <a:latin typeface="Myriad Pro Cond"/>
              </a:rPr>
              <a:t>a </a:t>
            </a:r>
            <a:r>
              <a:rPr lang="en-US" sz="4800" b="1" dirty="0" smtClean="0">
                <a:latin typeface="Myriad Pro Cond"/>
              </a:rPr>
              <a:t>day</a:t>
            </a:r>
          </a:p>
          <a:p>
            <a:pPr>
              <a:buClr>
                <a:srgbClr val="009900"/>
              </a:buClr>
            </a:pPr>
            <a:r>
              <a:rPr lang="en-US" sz="3600" b="1" dirty="0" smtClean="0">
                <a:latin typeface="Myriad Pro Cond"/>
              </a:rPr>
              <a:t>Minimal effort.</a:t>
            </a:r>
          </a:p>
          <a:p>
            <a:pPr>
              <a:buClr>
                <a:srgbClr val="009900"/>
              </a:buClr>
            </a:pPr>
            <a:r>
              <a:rPr lang="en-US" sz="3600" b="1" dirty="0" smtClean="0">
                <a:latin typeface="Myriad Pro Cond"/>
              </a:rPr>
              <a:t>Maximum results!</a:t>
            </a:r>
            <a:endParaRPr lang="en-US" sz="3600" b="1" dirty="0" smtClean="0">
              <a:latin typeface="Myriad Pro Cond"/>
            </a:endParaRPr>
          </a:p>
        </p:txBody>
      </p:sp>
      <p:pic>
        <p:nvPicPr>
          <p:cNvPr id="12294" name="Picture 6" descr="https://api.exigo.com/4.0/PHP/productimages/PLC-PACK---DAILY-MAX-730x700-PI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18" y="1635039"/>
            <a:ext cx="2768791" cy="26550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937872" y="2225049"/>
            <a:ext cx="4992256" cy="3785554"/>
            <a:chOff x="6210945" y="2439339"/>
            <a:chExt cx="4992256" cy="37855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" r="4742"/>
            <a:stretch/>
          </p:blipFill>
          <p:spPr>
            <a:xfrm>
              <a:off x="8451146" y="2439339"/>
              <a:ext cx="2752055" cy="18927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8" r="6501"/>
            <a:stretch/>
          </p:blipFill>
          <p:spPr>
            <a:xfrm>
              <a:off x="6211047" y="2439339"/>
              <a:ext cx="2393250" cy="18115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5" r="12558"/>
            <a:stretch/>
          </p:blipFill>
          <p:spPr>
            <a:xfrm>
              <a:off x="6210945" y="4239757"/>
              <a:ext cx="2642036" cy="19851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" r="7036" b="-1"/>
            <a:stretch/>
          </p:blipFill>
          <p:spPr>
            <a:xfrm>
              <a:off x="8762446" y="4250931"/>
              <a:ext cx="2440755" cy="1971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573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10258</TotalTime>
  <Words>727</Words>
  <Application>Microsoft Office PowerPoint</Application>
  <PresentationFormat>Widescreen</PresentationFormat>
  <Paragraphs>140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Myriad Pro Cond</vt:lpstr>
      <vt:lpstr>Wingdings</vt:lpstr>
      <vt:lpstr>Office Theme</vt:lpstr>
      <vt:lpstr>PowerPoint Presentation</vt:lpstr>
      <vt:lpstr>PowerPoint Presentation</vt:lpstr>
      <vt:lpstr>Do you know anyone else who eats?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156</cp:revision>
  <dcterms:created xsi:type="dcterms:W3CDTF">2015-08-24T20:10:21Z</dcterms:created>
  <dcterms:modified xsi:type="dcterms:W3CDTF">2016-02-02T17:46:27Z</dcterms:modified>
</cp:coreProperties>
</file>